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507" r:id="rId3"/>
    <p:sldId id="558" r:id="rId4"/>
    <p:sldId id="551" r:id="rId5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83256" autoAdjust="0"/>
  </p:normalViewPr>
  <p:slideViewPr>
    <p:cSldViewPr>
      <p:cViewPr varScale="1">
        <p:scale>
          <a:sx n="101" d="100"/>
          <a:sy n="101" d="100"/>
        </p:scale>
        <p:origin x="-1074" y="-8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37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283963"/>
            <a:ext cx="7883525" cy="70187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ДЕПАРТАМЕНТ ОБРАЗОВАНИЯ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Администрации городского округа Самара</a:t>
            </a:r>
            <a:endParaRPr lang="ru-RU" sz="2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4" y="1419622"/>
            <a:ext cx="8568952" cy="2062103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</a:t>
            </a:r>
            <a:b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первые классы муниципальных общеобразовательных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городского округа Самара в 202</a:t>
            </a:r>
            <a:r>
              <a:rPr lang="en-US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году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24731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от 30.08.2022)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16.04.2015 № 126-од (с изм. от 01.06.2022 №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320-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образования и науки Самарской области государственной услуги «Предоставление начального общего, основного общего, среднего общего образования по основным общеобразовательным программам»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123825"/>
            <a:ext cx="7883525" cy="35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</a:t>
            </a:r>
          </a:p>
        </p:txBody>
      </p:sp>
    </p:spTree>
    <p:extLst>
      <p:ext uri="{BB962C8B-B14F-4D97-AF65-F5344CB8AC3E}">
        <p14:creationId xmlns:p14="http://schemas.microsoft.com/office/powerpoint/2010/main" xmlns="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Нововведения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льготных категорий:</a:t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в том числе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усыновленный (удочеренный)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находящийся под опекой или попечительством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семье, включая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 семью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либо в случаях, предусмотренных законами субъектов Российской Федерации,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патронатную семью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имеет право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приема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обучение по основным общеобразовательным программам в государственную или муниципальную образовательную организацию, в которой обучаются его брат и (или) сестра </a:t>
            </a:r>
            <a:r>
              <a:rPr lang="ru-RU" sz="15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(полнородные и неполнородные, усыновленные (удочеренные)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дети, опекунами (попечителями) которых являются родители (законные представители) этого ребенка, или дети, родителями (законными представителями) которых являются опекуны (попечители) этого ребенка, за исключением случаев, предусмотренных частями 5 и 6 статьи 67 Федерального закона от 29 декабря 2012 года N 273-ФЗ "Об образовании в Российской Федерации".</a:t>
            </a:r>
          </a:p>
          <a:p>
            <a:pPr marL="457200" indent="-457200" algn="just">
              <a:spcAft>
                <a:spcPts val="1200"/>
              </a:spcAft>
              <a:buFontTx/>
              <a:buAutoNum type="arabicPeriod"/>
              <a:defRPr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Изменилось число способов подачи заявления (3 способа).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результатах рассмотрения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приеме на обучение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направляется ОО самостоятельно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указанный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о приеме на обучение </a:t>
            </a:r>
            <a:r>
              <a:rPr lang="ru-RU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(почтовый и (или) электронный), в случае подачи заявления лично или по почте.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документа,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содержащего информацию о результатах рассмотрения заявления не установлена и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ОО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2958928777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5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Самостоятельно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15 марта 2023 года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Е-услуги предварительно будут фильтровать дубли-заявлений.</a:t>
            </a:r>
          </a:p>
          <a:p>
            <a:pPr algn="just">
              <a:defRPr/>
            </a:pP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3579862"/>
            <a:ext cx="3640435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76554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34077</TotalTime>
  <Words>242</Words>
  <Application>Microsoft Office PowerPoint</Application>
  <PresentationFormat>Экран (16:9)</PresentationFormat>
  <Paragraphs>33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Секретарь</cp:lastModifiedBy>
  <cp:revision>1359</cp:revision>
  <cp:lastPrinted>2015-06-29T11:43:25Z</cp:lastPrinted>
  <dcterms:created xsi:type="dcterms:W3CDTF">2011-08-02T12:15:49Z</dcterms:created>
  <dcterms:modified xsi:type="dcterms:W3CDTF">2023-02-22T11:12:16Z</dcterms:modified>
</cp:coreProperties>
</file>