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5" r:id="rId10"/>
    <p:sldId id="266" r:id="rId11"/>
    <p:sldId id="262" r:id="rId12"/>
    <p:sldId id="263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shishova.ru/stixi-pro-ovoshh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795980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Школа №52</a:t>
            </a:r>
          </a:p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Имени Ф.Ф. Селина г.о. Самара</a:t>
            </a:r>
          </a:p>
          <a:p>
            <a:pPr algn="ctr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Тема «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О вкусной и здоровой пище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Выполнил</a:t>
            </a:r>
          </a:p>
          <a:p>
            <a:pPr algn="r"/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Даринский Роман, </a:t>
            </a:r>
          </a:p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ученик 4 класса </a:t>
            </a:r>
          </a:p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Афанасьева Татьяна Михайловна</a:t>
            </a: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Самара, 2023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6215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3. Результат: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Ужин приготовлен, вся семья довольна, особенно мама, так как готовил я под её руководством, а она лишь помогала советами. Сестренке тоже понравилось!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7290" y="3286124"/>
            <a:ext cx="4214842" cy="3429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00042"/>
            <a:ext cx="37862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Корзина овощей</a:t>
            </a:r>
          </a:p>
          <a:p>
            <a:r>
              <a:rPr lang="ru-RU" smtClean="0"/>
              <a:t>Я корзину овощей</a:t>
            </a:r>
            <a:br>
              <a:rPr lang="ru-RU" smtClean="0"/>
            </a:br>
            <a:r>
              <a:rPr lang="ru-RU" smtClean="0"/>
              <a:t>С огорода принесу.</a:t>
            </a:r>
            <a:br>
              <a:rPr lang="ru-RU" smtClean="0"/>
            </a:br>
            <a:r>
              <a:rPr lang="ru-RU" smtClean="0"/>
              <a:t>Пили лук и сельдерей</a:t>
            </a:r>
            <a:br>
              <a:rPr lang="ru-RU" smtClean="0"/>
            </a:br>
            <a:r>
              <a:rPr lang="ru-RU" smtClean="0"/>
              <a:t>Утром светлую росу.</a:t>
            </a:r>
          </a:p>
          <a:p>
            <a:r>
              <a:rPr lang="ru-RU" smtClean="0"/>
              <a:t>Умывал их дождик теплый,</a:t>
            </a:r>
            <a:br>
              <a:rPr lang="ru-RU" smtClean="0"/>
            </a:br>
            <a:r>
              <a:rPr lang="ru-RU" smtClean="0"/>
              <a:t>Солнце нежно согревало.</a:t>
            </a:r>
            <a:br>
              <a:rPr lang="ru-RU" smtClean="0"/>
            </a:br>
            <a:r>
              <a:rPr lang="ru-RU" smtClean="0"/>
              <a:t>Наливалась соком свекла —</a:t>
            </a:r>
            <a:br>
              <a:rPr lang="ru-RU" smtClean="0"/>
            </a:br>
            <a:r>
              <a:rPr lang="ru-RU" smtClean="0"/>
              <a:t>Становилась плотной, алой.</a:t>
            </a:r>
          </a:p>
          <a:p>
            <a:r>
              <a:rPr lang="ru-RU" smtClean="0"/>
              <a:t>И питал их день за днем</a:t>
            </a:r>
            <a:br>
              <a:rPr lang="ru-RU" smtClean="0"/>
            </a:br>
            <a:r>
              <a:rPr lang="ru-RU" smtClean="0"/>
              <a:t>Влажный рыхлый чернозем.</a:t>
            </a:r>
          </a:p>
          <a:p>
            <a:r>
              <a:rPr lang="ru-RU" smtClean="0"/>
              <a:t>Шаловливый ветерок,</a:t>
            </a:r>
            <a:br>
              <a:rPr lang="ru-RU" smtClean="0"/>
            </a:br>
            <a:r>
              <a:rPr lang="ru-RU" smtClean="0"/>
              <a:t>Пролетая возле гряд,</a:t>
            </a:r>
            <a:br>
              <a:rPr lang="ru-RU" smtClean="0"/>
            </a:br>
            <a:r>
              <a:rPr lang="ru-RU" smtClean="0"/>
              <a:t>Гладил каждый стебелек</a:t>
            </a:r>
            <a:br>
              <a:rPr lang="ru-RU" smtClean="0"/>
            </a:br>
            <a:r>
              <a:rPr lang="ru-RU" smtClean="0"/>
              <a:t>И дарил им аромат.</a:t>
            </a:r>
          </a:p>
          <a:p>
            <a:r>
              <a:rPr lang="ru-RU" smtClean="0"/>
              <a:t>Мы корзину овощей</a:t>
            </a:r>
            <a:br>
              <a:rPr lang="ru-RU" smtClean="0"/>
            </a:br>
            <a:r>
              <a:rPr lang="ru-RU" smtClean="0"/>
              <a:t>С огорода принесли.</a:t>
            </a:r>
            <a:br>
              <a:rPr lang="ru-RU" smtClean="0"/>
            </a:br>
            <a:r>
              <a:rPr lang="ru-RU" smtClean="0"/>
              <a:t>Для салатов и борщей</a:t>
            </a:r>
            <a:br>
              <a:rPr lang="ru-RU" smtClean="0"/>
            </a:br>
            <a:r>
              <a:rPr lang="ru-RU" smtClean="0"/>
              <a:t>Пригодятся нам они!</a:t>
            </a:r>
          </a:p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85723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smtClean="0">
                <a:hlinkClick r:id="rId3"/>
              </a:rPr>
              <a:t> http://mshishova.ru/stixi-pro-ovoshhi/#ixzz7T3LrPmOc</a:t>
            </a:r>
            <a:r>
              <a:rPr lang="ru-RU" u="sng" smtClean="0"/>
              <a:t> </a:t>
            </a:r>
          </a:p>
          <a:p>
            <a:endParaRPr lang="ru-RU" u="sng" smtClean="0"/>
          </a:p>
          <a:p>
            <a:endParaRPr lang="ru-RU" u="sng" smtClean="0"/>
          </a:p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4414" y="357166"/>
            <a:ext cx="477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Дополнительный материал:</a:t>
            </a:r>
            <a:endParaRPr lang="ru-RU" sz="2800" b="1" i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71435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42976" y="357166"/>
            <a:ext cx="184731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endParaRPr kumimoji="0" lang="ru-RU" sz="2000" b="0" i="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0988" algn="l"/>
              </a:tabLst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714356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Проблемная ситуация:</a:t>
            </a:r>
          </a:p>
          <a:p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вечерам мои родители приходят с работы уставшие, я решил помочь маме приготовить ужин.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69294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Помочь приготовить здоровый семейный ужин из овощей.</a:t>
            </a:r>
          </a:p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Разработать полезный ужин для семьи из четырех человек.</a:t>
            </a:r>
          </a:p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Исследование:</a:t>
            </a:r>
          </a:p>
          <a:p>
            <a:pPr marL="342900" indent="-342900"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 очень дорогой.</a:t>
            </a:r>
          </a:p>
          <a:p>
            <a:pPr marL="342900" indent="-342900"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Прост в приготовлении.</a:t>
            </a:r>
          </a:p>
          <a:p>
            <a:pPr marL="342900" indent="-342900"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вкусу всем членам семьи.</a:t>
            </a:r>
          </a:p>
          <a:p>
            <a:pPr marL="342900" indent="-342900"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Продукты должны сочетаться.</a:t>
            </a:r>
          </a:p>
          <a:p>
            <a:pPr marL="342900" indent="-342900"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Сервировка стола.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71480"/>
            <a:ext cx="6572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Идеи:</a:t>
            </a:r>
          </a:p>
          <a:p>
            <a:endParaRPr lang="ru-RU" sz="2800" b="1" i="1" u="sng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Что приготовить? Каши, картофельное пюре и макароны мы ели в предыдущие дни. Овощи не ели вообще за последнюю неделю. Можно приготовить  картофель  с овощами в духовке!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402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1. План приготовления:</a:t>
            </a:r>
            <a:endParaRPr lang="ru-RU" sz="2800" b="1" i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85720" y="785794"/>
            <a:ext cx="2928958" cy="214314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3428992" y="1142984"/>
            <a:ext cx="4723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 Тщательно мою все овощи.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57158" y="3071810"/>
            <a:ext cx="2928957" cy="25134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3571868" y="3143248"/>
            <a:ext cx="31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Чищу картофель.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85721" y="857232"/>
            <a:ext cx="2357454" cy="207170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5032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 Режу все овощи кружочками.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214678" y="857232"/>
            <a:ext cx="2571768" cy="214314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857356" y="2643182"/>
            <a:ext cx="2714643" cy="192882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42844" y="4572008"/>
            <a:ext cx="2857520" cy="20301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3929058" y="4572008"/>
            <a:ext cx="2786082" cy="194190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57686" y="1428736"/>
            <a:ext cx="3857652" cy="292895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7565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4. Накрываю фольгой и ставлю в духовой шкаф.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44" y="1357298"/>
            <a:ext cx="3786214" cy="30718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727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5. Достаю блюдо и начинаю сервировать стол.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28596" y="1214422"/>
            <a:ext cx="3857652" cy="300039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500562" y="1214422"/>
            <a:ext cx="3933825" cy="292895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ownloads\1610923118_6-p-fon-dlya-prezentatsii-zdorovogo-obraza-zhi-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00100" y="1500174"/>
            <a:ext cx="4756163" cy="445531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1785918" y="571480"/>
            <a:ext cx="647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2. Ужин готов! Приятного аппетита!</a:t>
            </a:r>
            <a:endParaRPr lang="ru-RU" sz="2800" b="1" i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3"/>
  <p:tag name="AS_OS" val="Unix 5.15.0.1037"/>
  <p:tag name="AS_RELEASE_DATE" val="2021.05.14"/>
  <p:tag name="AS_TITLE" val="Aspose.Slides for .NET Standard 2.0"/>
  <p:tag name="AS_VERSION" val="2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233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Секретарь</cp:lastModifiedBy>
  <cp:revision>11</cp:revision>
  <dcterms:created xsi:type="dcterms:W3CDTF">2022-05-12T05:54:30Z</dcterms:created>
  <dcterms:modified xsi:type="dcterms:W3CDTF">2023-06-19T09:13:58Z</dcterms:modified>
</cp:coreProperties>
</file>